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2074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96484"/>
            <a:ext cx="77724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02717"/>
            <a:ext cx="68580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017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4694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279653"/>
            <a:ext cx="7886700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6119286"/>
            <a:ext cx="7886700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760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34167"/>
            <a:ext cx="38862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34167"/>
            <a:ext cx="38862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55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86836"/>
            <a:ext cx="7886700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41551"/>
            <a:ext cx="3868340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340100"/>
            <a:ext cx="3868340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241551"/>
            <a:ext cx="3887391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3340100"/>
            <a:ext cx="3887391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477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27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086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16569"/>
            <a:ext cx="4629150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990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16569"/>
            <a:ext cx="4629150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538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145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86834"/>
            <a:ext cx="1971675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86834"/>
            <a:ext cx="5800725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537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091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B61307-16F2-4C99-A7D2-2643AA279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934606-112B-4AC4-9998-1493ABEF9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61" y="105508"/>
            <a:ext cx="902677" cy="90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658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Hector Bonilla</dc:creator>
  <cp:lastModifiedBy>Hector Bonilla</cp:lastModifiedBy>
  <cp:revision>2</cp:revision>
  <dcterms:created xsi:type="dcterms:W3CDTF">2023-07-10T15:11:22Z</dcterms:created>
  <dcterms:modified xsi:type="dcterms:W3CDTF">2023-07-10T15:26:04Z</dcterms:modified>
</cp:coreProperties>
</file>