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144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1" d="100"/>
          <a:sy n="71" d="100"/>
        </p:scale>
        <p:origin x="1998" y="-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96484"/>
            <a:ext cx="7772400" cy="31834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02717"/>
            <a:ext cx="6858000" cy="220768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017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4694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279653"/>
            <a:ext cx="7886700" cy="38036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6119286"/>
            <a:ext cx="7886700" cy="20002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760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434167"/>
            <a:ext cx="388620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434167"/>
            <a:ext cx="388620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255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86836"/>
            <a:ext cx="7886700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241551"/>
            <a:ext cx="3868340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340100"/>
            <a:ext cx="3868340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241551"/>
            <a:ext cx="3887391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3340100"/>
            <a:ext cx="3887391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477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827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0868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316569"/>
            <a:ext cx="4629150" cy="6498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990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316569"/>
            <a:ext cx="4629150" cy="649816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538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145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86834"/>
            <a:ext cx="1971675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486834"/>
            <a:ext cx="5800725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5379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34167"/>
            <a:ext cx="78867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30144-D752-4EF5-AC64-CFE2012BDFD9}" type="datetimeFigureOut">
              <a:rPr lang="es-CO" smtClean="0"/>
              <a:t>10/07/2023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1A9BB-657C-4A53-88D9-B5C9C2620C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90916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CD842C0-BBBA-4FA7-8274-81E4AF116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934606-112B-4AC4-9998-1493ABEF9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720" y="7968744"/>
            <a:ext cx="950955" cy="95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658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Hector Bonilla</dc:creator>
  <cp:lastModifiedBy>Hector Bonilla</cp:lastModifiedBy>
  <cp:revision>1</cp:revision>
  <dcterms:created xsi:type="dcterms:W3CDTF">2023-07-10T15:11:22Z</dcterms:created>
  <dcterms:modified xsi:type="dcterms:W3CDTF">2023-07-10T15:16:08Z</dcterms:modified>
</cp:coreProperties>
</file>