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2074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017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469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760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55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477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2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086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990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538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145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537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91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8786DB-F576-40FB-B214-FA9B3A241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934606-112B-4AC4-9998-1493ABEF9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35" y="8132866"/>
            <a:ext cx="950955" cy="95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65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Hector Bonilla</dc:creator>
  <cp:lastModifiedBy>Hector Bonilla</cp:lastModifiedBy>
  <cp:revision>2</cp:revision>
  <dcterms:created xsi:type="dcterms:W3CDTF">2023-07-10T15:11:22Z</dcterms:created>
  <dcterms:modified xsi:type="dcterms:W3CDTF">2023-07-10T17:05:37Z</dcterms:modified>
</cp:coreProperties>
</file>