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9144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6YGpp+lbFNGBgbniLZPEMRHnZ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496484"/>
            <a:ext cx="77724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143000" y="4802717"/>
            <a:ext cx="68580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23888" y="2279653"/>
            <a:ext cx="7886700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23888" y="6119286"/>
            <a:ext cx="7886700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28650" y="2434167"/>
            <a:ext cx="38862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29150" y="2434167"/>
            <a:ext cx="38862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29841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29842" y="2241551"/>
            <a:ext cx="3868340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29842" y="3340100"/>
            <a:ext cx="3868340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29151" y="2241551"/>
            <a:ext cx="3887391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29151" y="3340100"/>
            <a:ext cx="3887391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29841" y="609600"/>
            <a:ext cx="2949178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887391" y="1316569"/>
            <a:ext cx="4629150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29841" y="2743200"/>
            <a:ext cx="2949178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29841" y="609600"/>
            <a:ext cx="2949178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3887391" y="1316569"/>
            <a:ext cx="4629150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29841" y="2743200"/>
            <a:ext cx="2949178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671108" y="1391709"/>
            <a:ext cx="580178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3654955" y="3375555"/>
            <a:ext cx="7749117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345545" y="1461030"/>
            <a:ext cx="7749117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6520" y="8103469"/>
            <a:ext cx="950955" cy="950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2023-07-10T15:11:22Z</dcterms:created>
  <dc:creator>Hector Bonilla</dc:creator>
</cp:coreProperties>
</file>